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3" r:id="rId3"/>
    <p:sldId id="256" r:id="rId4"/>
    <p:sldId id="257" r:id="rId5"/>
    <p:sldId id="266" r:id="rId6"/>
    <p:sldId id="268" r:id="rId7"/>
    <p:sldId id="258" r:id="rId8"/>
    <p:sldId id="261" r:id="rId9"/>
  </p:sldIdLst>
  <p:sldSz cx="43891200" cy="32918400"/>
  <p:notesSz cx="6858000" cy="9144000"/>
  <p:defaultTextStyle>
    <a:defPPr>
      <a:defRPr lang="en-US"/>
    </a:defPPr>
    <a:lvl1pPr marL="0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106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217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323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6433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0540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4646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8756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2863" algn="l" defTabSz="438821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0E0E0"/>
    <a:srgbClr val="E8E8E8"/>
    <a:srgbClr val="B00000"/>
    <a:srgbClr val="8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25" d="100"/>
          <a:sy n="25" d="100"/>
        </p:scale>
        <p:origin x="-1434" y="19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31958-8D34-4153-B6BB-37DD814D8A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6531-8684-4D64-9A87-1C16FE523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2194106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4388217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6582323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8776433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10970540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13164646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5358756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7552863" algn="l" defTabSz="438821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1"/>
            <a:ext cx="3730752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4"/>
            <a:ext cx="37307520" cy="6537960"/>
          </a:xfrm>
        </p:spPr>
        <p:txBody>
          <a:bodyPr anchor="t"/>
          <a:lstStyle>
            <a:lvl1pPr algn="l">
              <a:defRPr sz="1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3"/>
            <a:ext cx="37307520" cy="720089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94106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217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58232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877643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09705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16464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35875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755286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6"/>
            <a:ext cx="19385280" cy="21724624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6"/>
            <a:ext cx="19385280" cy="21724624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39"/>
            <a:ext cx="19392903" cy="3070859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106" indent="0">
              <a:buNone/>
              <a:defRPr sz="9500" b="1"/>
            </a:lvl2pPr>
            <a:lvl3pPr marL="4388217" indent="0">
              <a:buNone/>
              <a:defRPr sz="8600" b="1"/>
            </a:lvl3pPr>
            <a:lvl4pPr marL="6582323" indent="0">
              <a:buNone/>
              <a:defRPr sz="7800" b="1"/>
            </a:lvl4pPr>
            <a:lvl5pPr marL="8776433" indent="0">
              <a:buNone/>
              <a:defRPr sz="7800" b="1"/>
            </a:lvl5pPr>
            <a:lvl6pPr marL="10970540" indent="0">
              <a:buNone/>
              <a:defRPr sz="7800" b="1"/>
            </a:lvl6pPr>
            <a:lvl7pPr marL="13164646" indent="0">
              <a:buNone/>
              <a:defRPr sz="7800" b="1"/>
            </a:lvl7pPr>
            <a:lvl8pPr marL="15358756" indent="0">
              <a:buNone/>
              <a:defRPr sz="7800" b="1"/>
            </a:lvl8pPr>
            <a:lvl9pPr marL="17552863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398"/>
            <a:ext cx="19392903" cy="18966181"/>
          </a:xfrm>
        </p:spPr>
        <p:txBody>
          <a:bodyPr/>
          <a:lstStyle>
            <a:lvl1pPr>
              <a:defRPr sz="11600"/>
            </a:lvl1pPr>
            <a:lvl2pPr>
              <a:defRPr sz="9500"/>
            </a:lvl2pPr>
            <a:lvl3pPr>
              <a:defRPr sz="86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4" y="7368539"/>
            <a:ext cx="19400522" cy="3070859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106" indent="0">
              <a:buNone/>
              <a:defRPr sz="9500" b="1"/>
            </a:lvl2pPr>
            <a:lvl3pPr marL="4388217" indent="0">
              <a:buNone/>
              <a:defRPr sz="8600" b="1"/>
            </a:lvl3pPr>
            <a:lvl4pPr marL="6582323" indent="0">
              <a:buNone/>
              <a:defRPr sz="7800" b="1"/>
            </a:lvl4pPr>
            <a:lvl5pPr marL="8776433" indent="0">
              <a:buNone/>
              <a:defRPr sz="7800" b="1"/>
            </a:lvl5pPr>
            <a:lvl6pPr marL="10970540" indent="0">
              <a:buNone/>
              <a:defRPr sz="7800" b="1"/>
            </a:lvl6pPr>
            <a:lvl7pPr marL="13164646" indent="0">
              <a:buNone/>
              <a:defRPr sz="7800" b="1"/>
            </a:lvl7pPr>
            <a:lvl8pPr marL="15358756" indent="0">
              <a:buNone/>
              <a:defRPr sz="7800" b="1"/>
            </a:lvl8pPr>
            <a:lvl9pPr marL="17552863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0439398"/>
            <a:ext cx="19400522" cy="18966181"/>
          </a:xfrm>
        </p:spPr>
        <p:txBody>
          <a:bodyPr/>
          <a:lstStyle>
            <a:lvl1pPr>
              <a:defRPr sz="11600"/>
            </a:lvl1pPr>
            <a:lvl2pPr>
              <a:defRPr sz="9500"/>
            </a:lvl2pPr>
            <a:lvl3pPr>
              <a:defRPr sz="86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1"/>
            <a:ext cx="14439901" cy="5577840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2" y="1310641"/>
            <a:ext cx="24536400" cy="28094942"/>
          </a:xfrm>
        </p:spPr>
        <p:txBody>
          <a:bodyPr/>
          <a:lstStyle>
            <a:lvl1pPr>
              <a:defRPr sz="15500"/>
            </a:lvl1pPr>
            <a:lvl2pPr>
              <a:defRPr sz="13400"/>
            </a:lvl2pPr>
            <a:lvl3pPr>
              <a:defRPr sz="116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1"/>
            <a:ext cx="14439901" cy="22517102"/>
          </a:xfrm>
        </p:spPr>
        <p:txBody>
          <a:bodyPr/>
          <a:lstStyle>
            <a:lvl1pPr marL="0" indent="0">
              <a:buNone/>
              <a:defRPr sz="6900"/>
            </a:lvl1pPr>
            <a:lvl2pPr marL="2194106" indent="0">
              <a:buNone/>
              <a:defRPr sz="5600"/>
            </a:lvl2pPr>
            <a:lvl3pPr marL="4388217" indent="0">
              <a:buNone/>
              <a:defRPr sz="4700"/>
            </a:lvl3pPr>
            <a:lvl4pPr marL="6582323" indent="0">
              <a:buNone/>
              <a:defRPr sz="4300"/>
            </a:lvl4pPr>
            <a:lvl5pPr marL="8776433" indent="0">
              <a:buNone/>
              <a:defRPr sz="4300"/>
            </a:lvl5pPr>
            <a:lvl6pPr marL="10970540" indent="0">
              <a:buNone/>
              <a:defRPr sz="4300"/>
            </a:lvl6pPr>
            <a:lvl7pPr marL="13164646" indent="0">
              <a:buNone/>
              <a:defRPr sz="4300"/>
            </a:lvl7pPr>
            <a:lvl8pPr marL="15358756" indent="0">
              <a:buNone/>
              <a:defRPr sz="4300"/>
            </a:lvl8pPr>
            <a:lvl9pPr marL="1755286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2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19"/>
            <a:ext cx="26334720" cy="19751040"/>
          </a:xfrm>
        </p:spPr>
        <p:txBody>
          <a:bodyPr/>
          <a:lstStyle>
            <a:lvl1pPr marL="0" indent="0">
              <a:buNone/>
              <a:defRPr sz="15500"/>
            </a:lvl1pPr>
            <a:lvl2pPr marL="2194106" indent="0">
              <a:buNone/>
              <a:defRPr sz="13400"/>
            </a:lvl2pPr>
            <a:lvl3pPr marL="4388217" indent="0">
              <a:buNone/>
              <a:defRPr sz="11600"/>
            </a:lvl3pPr>
            <a:lvl4pPr marL="6582323" indent="0">
              <a:buNone/>
              <a:defRPr sz="9500"/>
            </a:lvl4pPr>
            <a:lvl5pPr marL="8776433" indent="0">
              <a:buNone/>
              <a:defRPr sz="9500"/>
            </a:lvl5pPr>
            <a:lvl6pPr marL="10970540" indent="0">
              <a:buNone/>
              <a:defRPr sz="9500"/>
            </a:lvl6pPr>
            <a:lvl7pPr marL="13164646" indent="0">
              <a:buNone/>
              <a:defRPr sz="9500"/>
            </a:lvl7pPr>
            <a:lvl8pPr marL="15358756" indent="0">
              <a:buNone/>
              <a:defRPr sz="9500"/>
            </a:lvl8pPr>
            <a:lvl9pPr marL="17552863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0" cy="3863338"/>
          </a:xfrm>
        </p:spPr>
        <p:txBody>
          <a:bodyPr/>
          <a:lstStyle>
            <a:lvl1pPr marL="0" indent="0">
              <a:buNone/>
              <a:defRPr sz="6900"/>
            </a:lvl1pPr>
            <a:lvl2pPr marL="2194106" indent="0">
              <a:buNone/>
              <a:defRPr sz="5600"/>
            </a:lvl2pPr>
            <a:lvl3pPr marL="4388217" indent="0">
              <a:buNone/>
              <a:defRPr sz="4700"/>
            </a:lvl3pPr>
            <a:lvl4pPr marL="6582323" indent="0">
              <a:buNone/>
              <a:defRPr sz="4300"/>
            </a:lvl4pPr>
            <a:lvl5pPr marL="8776433" indent="0">
              <a:buNone/>
              <a:defRPr sz="4300"/>
            </a:lvl5pPr>
            <a:lvl6pPr marL="10970540" indent="0">
              <a:buNone/>
              <a:defRPr sz="4300"/>
            </a:lvl6pPr>
            <a:lvl7pPr marL="13164646" indent="0">
              <a:buNone/>
              <a:defRPr sz="4300"/>
            </a:lvl7pPr>
            <a:lvl8pPr marL="15358756" indent="0">
              <a:buNone/>
              <a:defRPr sz="4300"/>
            </a:lvl8pPr>
            <a:lvl9pPr marL="1755286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1"/>
            <a:ext cx="39502080" cy="5486400"/>
          </a:xfrm>
          <a:prstGeom prst="rect">
            <a:avLst/>
          </a:prstGeom>
        </p:spPr>
        <p:txBody>
          <a:bodyPr vert="horz" lIns="438820" tIns="219412" rIns="438820" bIns="2194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6"/>
            <a:ext cx="39502080" cy="21724624"/>
          </a:xfrm>
          <a:prstGeom prst="rect">
            <a:avLst/>
          </a:prstGeom>
        </p:spPr>
        <p:txBody>
          <a:bodyPr vert="horz" lIns="438820" tIns="219412" rIns="438820" bIns="219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599"/>
          </a:xfrm>
          <a:prstGeom prst="rect">
            <a:avLst/>
          </a:prstGeom>
        </p:spPr>
        <p:txBody>
          <a:bodyPr vert="horz" lIns="438820" tIns="219412" rIns="438820" bIns="219412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E71D-2D5E-474B-9C23-6C122F7D09E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599"/>
          </a:xfrm>
          <a:prstGeom prst="rect">
            <a:avLst/>
          </a:prstGeom>
        </p:spPr>
        <p:txBody>
          <a:bodyPr vert="horz" lIns="438820" tIns="219412" rIns="438820" bIns="219412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599"/>
          </a:xfrm>
          <a:prstGeom prst="rect">
            <a:avLst/>
          </a:prstGeom>
        </p:spPr>
        <p:txBody>
          <a:bodyPr vert="horz" lIns="438820" tIns="219412" rIns="438820" bIns="219412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21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581" indent="-1645581" algn="l" defTabSz="4388217" rtl="0" eaLnBrk="1" latinLnBrk="0" hangingPunct="1">
        <a:spcBef>
          <a:spcPct val="20000"/>
        </a:spcBef>
        <a:buFont typeface="Arial" pitchFamily="34" charset="0"/>
        <a:buChar char="•"/>
        <a:defRPr sz="15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26" indent="-1371316" algn="l" defTabSz="4388217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8" indent="-1097055" algn="l" defTabSz="4388217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78" indent="-1097055" algn="l" defTabSz="4388217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484" indent="-1097055" algn="l" defTabSz="4388217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95" indent="-1097055" algn="l" defTabSz="4388217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1701" indent="-1097055" algn="l" defTabSz="4388217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807" indent="-1097055" algn="l" defTabSz="4388217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9918" indent="-1097055" algn="l" defTabSz="4388217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6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7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323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433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40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46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56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63" algn="l" defTabSz="438821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vancement.illinoisstate.edu/downloads/identity/ISU_EditorialStandards.pdf" TargetMode="External"/><Relationship Id="rId2" Type="http://schemas.openxmlformats.org/officeDocument/2006/relationships/hyperlink" Target="http://advancement.illinoisstate.edu/downloads/identity/ISU_GraphicStandard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d.ilstu.edu/symposiu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These slides have been sized to create a poster 48” wide by 36” high. If you want to change the size, click Design at the top, then page setup – change width and height to the size you need. </a:t>
            </a:r>
          </a:p>
          <a:p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You many include one of the MCN Logos – the preferred logo is the one with the seal on the left side.  Do not distort the logo – you may make it larger or smaller, but click on the corner of the text box to change the size. </a:t>
            </a:r>
          </a:p>
          <a:p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For information about the University Graphics Standards,  visit 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http://advancement.illinoisstate.edu/downloads/identity/ISU_GraphicStandards.pdf</a:t>
            </a:r>
            <a:endParaRPr lang="en-US" sz="8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For information about the University Editorial Standards, visit 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http://advancement.illinoisstate.edu/downloads/identity/ISU_EditorialStandards.pdf</a:t>
            </a:r>
            <a:endParaRPr lang="en-US" sz="8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The Graduate School’s Web site has helpful information for creating posters: 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http://www.grad.ilstu.edu/symposium/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 (click guidelines)</a:t>
            </a:r>
          </a:p>
          <a:p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The slides below have the MCN logos, images, and some SAMPLE backgrounds – this is just to give ideas about format and layout. </a:t>
            </a:r>
            <a:endParaRPr lang="en-US" sz="8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ISU/MCN Images and Logos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Edwards Hall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516600"/>
            <a:ext cx="12220195" cy="7098262"/>
          </a:xfrm>
          <a:prstGeom prst="rect">
            <a:avLst/>
          </a:prstGeom>
        </p:spPr>
      </p:pic>
      <p:pic>
        <p:nvPicPr>
          <p:cNvPr id="8" name="Picture 7" descr="Pr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0400" y="19041038"/>
            <a:ext cx="9708676" cy="6573824"/>
          </a:xfrm>
          <a:prstGeom prst="rect">
            <a:avLst/>
          </a:prstGeom>
        </p:spPr>
      </p:pic>
      <p:pic>
        <p:nvPicPr>
          <p:cNvPr id="3" name="Picture 2" descr="ISU seal MCN_subscript_centered_bl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0" y="7696200"/>
            <a:ext cx="10833100" cy="10317238"/>
          </a:xfrm>
          <a:prstGeom prst="rect">
            <a:avLst/>
          </a:prstGeom>
        </p:spPr>
      </p:pic>
      <p:pic>
        <p:nvPicPr>
          <p:cNvPr id="6" name="Picture 5" descr="ISU seal MCN wide_subscript_black_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0"/>
            <a:ext cx="15894170" cy="4254500"/>
          </a:xfrm>
          <a:prstGeom prst="rect">
            <a:avLst/>
          </a:prstGeom>
        </p:spPr>
      </p:pic>
      <p:pic>
        <p:nvPicPr>
          <p:cNvPr id="9" name="Picture 8" descr="ISU-MCN 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934200"/>
            <a:ext cx="17222772" cy="5261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682568"/>
            <a:ext cx="26933236" cy="1772792"/>
          </a:xfrm>
          <a:prstGeom prst="rect">
            <a:avLst/>
          </a:prstGeom>
          <a:solidFill>
            <a:srgbClr val="C00000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"/>
            <a:ext cx="43891200" cy="4413427"/>
          </a:xfrm>
          <a:prstGeom prst="rect">
            <a:avLst/>
          </a:prstGeom>
          <a:solidFill>
            <a:srgbClr val="C00000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96145" y="29691106"/>
            <a:ext cx="1995055" cy="1772792"/>
          </a:xfrm>
          <a:prstGeom prst="rect">
            <a:avLst/>
          </a:prstGeom>
          <a:solidFill>
            <a:srgbClr val="C00000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43891200" cy="3810000"/>
          </a:xfrm>
        </p:spPr>
        <p:txBody>
          <a:bodyPr>
            <a:norm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This heading is in Arial font set at 100 point</a:t>
            </a:r>
            <a:endParaRPr lang="en-US" sz="10000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914400" y="6705600"/>
            <a:ext cx="13335000" cy="937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14400" y="17830800"/>
            <a:ext cx="13335000" cy="937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413200" y="6705600"/>
            <a:ext cx="13335000" cy="937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9565600" y="17830800"/>
            <a:ext cx="13335000" cy="937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63800" y="12649200"/>
            <a:ext cx="13335000" cy="937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 algn="ctr">
              <a:spcBef>
                <a:spcPct val="20000"/>
              </a:spcBef>
              <a:defRPr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marL="1645581" lvl="0" indent="-1645581" algn="ctr">
              <a:spcBef>
                <a:spcPct val="20000"/>
              </a:spcBef>
              <a:defRPr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marL="1645581" lvl="0" indent="-1645581" algn="ctr">
              <a:spcBef>
                <a:spcPct val="20000"/>
              </a:spcBef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Photo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SU-MCN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0" y="28658210"/>
            <a:ext cx="13946172" cy="4260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10058400"/>
            <a:ext cx="12039600" cy="15240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389120" cy="32918400"/>
          </a:xfrm>
          <a:prstGeom prst="rect">
            <a:avLst/>
          </a:prstGeom>
          <a:solidFill>
            <a:srgbClr val="C00000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5319713" y="1287958"/>
            <a:ext cx="37307837" cy="629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This heading is in </a:t>
            </a:r>
            <a:br>
              <a:rPr lang="en-US" sz="15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5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Time New Roman font set at 150 point</a:t>
            </a:r>
          </a:p>
          <a:p>
            <a:pPr algn="ctr"/>
            <a:endParaRPr lang="en-US" sz="8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516600" y="102108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870400" y="102108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440400" y="186690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794200" y="186690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6477000"/>
            <a:ext cx="37414200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SU seal MCN_subscript_centered_blac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0" y="25997903"/>
            <a:ext cx="7232650" cy="6888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2194560" y="4861561"/>
            <a:ext cx="40294560" cy="26220422"/>
          </a:xfrm>
          <a:prstGeom prst="rect">
            <a:avLst/>
          </a:prstGeom>
        </p:spPr>
        <p:txBody>
          <a:bodyPr lIns="438867" tIns="219433" rIns="438867" bIns="219433"/>
          <a:lstStyle/>
          <a:p>
            <a:pPr marL="1272418" indent="-1272418">
              <a:spcBef>
                <a:spcPts val="1202"/>
              </a:spcBef>
              <a:buClr>
                <a:schemeClr val="accent1"/>
              </a:buClr>
              <a:buSzPct val="80000"/>
              <a:defRPr/>
            </a:pPr>
            <a:endParaRPr lang="en-US" sz="4700" b="1" dirty="0">
              <a:latin typeface="Arial Narrow" pitchFamily="34" charset="0"/>
            </a:endParaRPr>
          </a:p>
          <a:p>
            <a:pPr marL="1272418" indent="-1272418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5200" b="1" i="1" dirty="0">
              <a:latin typeface="Arial Narrow" pitchFamily="34" charset="0"/>
            </a:endParaRPr>
          </a:p>
          <a:p>
            <a:pPr marL="1272418" indent="-1272418">
              <a:buClr>
                <a:schemeClr val="accent1"/>
              </a:buClr>
              <a:buSzPct val="80000"/>
              <a:defRPr/>
            </a:pPr>
            <a:r>
              <a:rPr lang="en-US" sz="5200" b="1" i="1" dirty="0">
                <a:latin typeface="Arial Narrow" pitchFamily="34" charset="0"/>
              </a:rPr>
              <a:t>	</a:t>
            </a:r>
            <a:endParaRPr lang="en-US" sz="5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5181600"/>
            <a:ext cx="40919400" cy="260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1219200"/>
            <a:ext cx="40995600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0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en-US" sz="10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heading is in Verdana font set at 100 point</a:t>
            </a:r>
          </a:p>
          <a:p>
            <a:pPr algn="ctr"/>
            <a:endParaRPr lang="en-US" sz="8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48000" y="106680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Header/Photo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71800" y="197358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Header/Photo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6459200" y="106680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Header/Photo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6764000" y="195072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Header/Photo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0022800" y="105918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Header/Photo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099000" y="195072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Header/Photo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SU-MCN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0" y="27660600"/>
            <a:ext cx="10509244" cy="32102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2194560" y="4861561"/>
            <a:ext cx="40294560" cy="26220422"/>
          </a:xfrm>
          <a:prstGeom prst="rect">
            <a:avLst/>
          </a:prstGeom>
        </p:spPr>
        <p:txBody>
          <a:bodyPr lIns="438867" tIns="219433" rIns="438867" bIns="219433"/>
          <a:lstStyle/>
          <a:p>
            <a:pPr marL="1272418" indent="-1272418">
              <a:spcBef>
                <a:spcPts val="1202"/>
              </a:spcBef>
              <a:buClr>
                <a:schemeClr val="accent1"/>
              </a:buClr>
              <a:buSzPct val="80000"/>
              <a:defRPr/>
            </a:pPr>
            <a:endParaRPr lang="en-US" sz="4700" b="1" dirty="0">
              <a:latin typeface="Arial Narrow" pitchFamily="34" charset="0"/>
            </a:endParaRPr>
          </a:p>
          <a:p>
            <a:pPr marL="1272418" indent="-1272418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5200" b="1" i="1" dirty="0">
              <a:latin typeface="Arial Narrow" pitchFamily="34" charset="0"/>
            </a:endParaRPr>
          </a:p>
          <a:p>
            <a:pPr marL="1272418" indent="-1272418">
              <a:buClr>
                <a:schemeClr val="accent1"/>
              </a:buClr>
              <a:buSzPct val="80000"/>
              <a:defRPr/>
            </a:pPr>
            <a:r>
              <a:rPr lang="en-US" sz="5200" b="1" i="1" dirty="0">
                <a:latin typeface="Arial Narrow" pitchFamily="34" charset="0"/>
              </a:rPr>
              <a:t>	</a:t>
            </a:r>
            <a:endParaRPr lang="en-US" sz="5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5029200"/>
            <a:ext cx="40919400" cy="2545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1319748"/>
            <a:ext cx="409194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0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8000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8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48000" y="92202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71800" y="171450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468600" y="92202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392400" y="17068800"/>
            <a:ext cx="10896600" cy="655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Header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Text sample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8956000" y="9220200"/>
            <a:ext cx="10896600" cy="1432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645581" lvl="0" indent="-1645581">
              <a:spcBef>
                <a:spcPct val="20000"/>
              </a:spcBef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Photo</a:t>
            </a:r>
          </a:p>
          <a:p>
            <a:pPr marL="1645581" lvl="0" indent="-1645581"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8065948"/>
            <a:ext cx="409194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This text is in Times New Roman font set at 80 poin</a:t>
            </a: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</a:t>
            </a:r>
          </a:p>
          <a:p>
            <a:pPr algn="ctr"/>
            <a:endParaRPr lang="en-US" sz="8000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4000" dirty="0"/>
          </a:p>
        </p:txBody>
      </p:sp>
      <p:pic>
        <p:nvPicPr>
          <p:cNvPr id="3" name="Picture 2" descr="ISU seal MCN wide_subscript_white_r cop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9678838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723842"/>
            <a:ext cx="43891200" cy="3102391"/>
          </a:xfrm>
          <a:prstGeom prst="rect">
            <a:avLst/>
          </a:prstGeom>
          <a:solidFill>
            <a:schemeClr val="tx1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43891200" cy="28364688"/>
          </a:xfrm>
          <a:prstGeom prst="rect">
            <a:avLst/>
          </a:prstGeom>
          <a:noFill/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"/>
            <a:ext cx="43891200" cy="5761580"/>
          </a:xfrm>
          <a:prstGeom prst="rect">
            <a:avLst/>
          </a:prstGeom>
          <a:solidFill>
            <a:schemeClr val="tx1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5943600"/>
            <a:ext cx="10896600" cy="2430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38820" tIns="219412" rIns="438820" bIns="219412" rtlCol="0">
            <a:normAutofit/>
          </a:bodyPr>
          <a:lstStyle/>
          <a:p>
            <a:pPr marL="0" marR="0" lvl="0" indent="0" algn="ctr" defTabSz="43882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endParaRPr kumimoji="0" lang="en-US" sz="15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2385000" y="6019800"/>
            <a:ext cx="10896600" cy="24307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963400" y="6019800"/>
            <a:ext cx="19735800" cy="2430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38820" tIns="219412" rIns="438820" bIns="219412" rtlCol="0">
            <a:normAutofit/>
          </a:bodyPr>
          <a:lstStyle/>
          <a:p>
            <a:pPr marL="0" marR="0" lvl="0" indent="0" algn="ctr" defTabSz="43882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endParaRPr kumimoji="0" lang="en-US" sz="15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43891200" cy="3810000"/>
          </a:xfrm>
        </p:spPr>
        <p:txBody>
          <a:bodyPr>
            <a:norm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This heading is in Arial font set at 100 point</a:t>
            </a:r>
            <a:endParaRPr lang="en-US" sz="10000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Picture 9" descr="ISU seal MCN wide_subscript_white_r cop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305" y="31089600"/>
            <a:ext cx="910949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dwards Hall 1f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19799"/>
            <a:ext cx="36195000" cy="24088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86400"/>
            <a:ext cx="43891200" cy="25705499"/>
          </a:xfrm>
          <a:prstGeom prst="rect">
            <a:avLst/>
          </a:prstGeom>
          <a:solidFill>
            <a:srgbClr val="E0E0E0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723842"/>
            <a:ext cx="43891200" cy="3102391"/>
          </a:xfrm>
          <a:prstGeom prst="rect">
            <a:avLst/>
          </a:prstGeom>
          <a:solidFill>
            <a:srgbClr val="A50021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43891200" cy="28364688"/>
          </a:xfrm>
          <a:prstGeom prst="rect">
            <a:avLst/>
          </a:prstGeom>
          <a:noFill/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"/>
            <a:ext cx="43891200" cy="5761580"/>
          </a:xfrm>
          <a:prstGeom prst="rect">
            <a:avLst/>
          </a:prstGeom>
          <a:solidFill>
            <a:schemeClr val="tx1"/>
          </a:solidFill>
        </p:spPr>
        <p:txBody>
          <a:bodyPr wrap="square" lIns="438820" tIns="219412" rIns="438820" bIns="21941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5943600"/>
            <a:ext cx="10896600" cy="2430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38820" tIns="219412" rIns="438820" bIns="219412" rtlCol="0">
            <a:normAutofit/>
          </a:bodyPr>
          <a:lstStyle/>
          <a:p>
            <a:pPr marL="0" marR="0" lvl="0" indent="0" algn="ctr" defTabSz="43882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endParaRPr kumimoji="0" lang="en-US" sz="15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963400" y="6019800"/>
            <a:ext cx="19735800" cy="2430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38820" tIns="219412" rIns="438820" bIns="219412" rtlCol="0">
            <a:normAutofit/>
          </a:bodyPr>
          <a:lstStyle/>
          <a:p>
            <a:pPr marL="0" marR="0" lvl="0" indent="0" algn="ctr" defTabSz="43882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endParaRPr kumimoji="0" lang="en-US" sz="15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2385000" y="6019800"/>
            <a:ext cx="10896600" cy="24307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1" name="Picture 10" descr="ISU seal MCN wide_subscript_white_r cop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" y="990600"/>
            <a:ext cx="13948914" cy="373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281</Words>
  <Application>Microsoft Office PowerPoint</Application>
  <PresentationFormat>Custom</PresentationFormat>
  <Paragraphs>169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Poster Templates</vt:lpstr>
      <vt:lpstr>ISU/MCN Images and Logos</vt:lpstr>
      <vt:lpstr>This heading is in Arial font set at 100 point</vt:lpstr>
      <vt:lpstr>This heading is in  Time New Roman font set at 150 point </vt:lpstr>
      <vt:lpstr>PowerPoint Presentation</vt:lpstr>
      <vt:lpstr>PowerPoint Presentation</vt:lpstr>
      <vt:lpstr>This heading is in Arial font set at 100 point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amirvin</dc:creator>
  <cp:lastModifiedBy>Irving, Amy</cp:lastModifiedBy>
  <cp:revision>60</cp:revision>
  <dcterms:created xsi:type="dcterms:W3CDTF">2010-10-26T18:44:15Z</dcterms:created>
  <dcterms:modified xsi:type="dcterms:W3CDTF">2014-04-02T13:57:39Z</dcterms:modified>
</cp:coreProperties>
</file>